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2286000" cy="45720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#  •  [FRUIT]</a:t>
            </a:r>
            <a:endParaRPr lang="en-US" sz="14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37160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377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Threat Modeling Report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DocuMind AI Assistant</a:t>
            </a:r>
            <a:endParaRPr lang="en-US" sz="2400" dirty="0"/>
          </a:p>
        </p:txBody>
      </p:sp>
      <p:sp>
        <p:nvSpPr>
          <p:cNvPr id="7" name="Shape 4"/>
          <p:cNvSpPr/>
          <p:nvPr/>
        </p:nvSpPr>
        <p:spPr>
          <a:xfrm>
            <a:off x="457200" y="3931920"/>
            <a:ext cx="1645920" cy="32004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9319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STRIDE + ATLAS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572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Members: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47548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_________________________________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058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HIGHEST-RISK THREAT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threat did we identify?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55448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554480"/>
            <a:ext cx="73152" cy="100584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55448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Threat Name Here]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85800" y="20574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Prompt injection to access unauthorized documents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Score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154680"/>
            <a:ext cx="1097280" cy="109728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154680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__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57200" y="379476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Likelihood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554480" y="3154680"/>
            <a:ext cx="274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1828800" y="3154680"/>
            <a:ext cx="1097280" cy="109728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6" name="Text 14"/>
          <p:cNvSpPr/>
          <p:nvPr/>
        </p:nvSpPr>
        <p:spPr>
          <a:xfrm>
            <a:off x="1828800" y="3154680"/>
            <a:ext cx="1097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__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1828800" y="379476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926080" y="3154680"/>
            <a:ext cx="274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3200400" y="3154680"/>
            <a:ext cx="1316736" cy="109728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0" name="Text 18"/>
          <p:cNvSpPr/>
          <p:nvPr/>
        </p:nvSpPr>
        <p:spPr>
          <a:xfrm>
            <a:off x="3200400" y="3154680"/>
            <a:ext cx="13167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__</a:t>
            </a:r>
            <a:endParaRPr lang="en-US" sz="4200" dirty="0"/>
          </a:p>
        </p:txBody>
      </p:sp>
      <p:sp>
        <p:nvSpPr>
          <p:cNvPr id="21" name="Text 19"/>
          <p:cNvSpPr/>
          <p:nvPr/>
        </p:nvSpPr>
        <p:spPr>
          <a:xfrm>
            <a:off x="3200400" y="3794760"/>
            <a:ext cx="1316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44348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ATLAS Technique: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286000" y="4434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F3C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AML.T0051 - LLM Prompt Injection]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47548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Component: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2860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RAG Pipeline / Tool Execution Layer]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05840" y="3657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HIGHEST-RISK THREAT (CONTINUED)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does this attack work?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 Steps: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874520"/>
            <a:ext cx="320040" cy="50292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874520"/>
            <a:ext cx="320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18745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[Describe first step]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320040" cy="50292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514600"/>
            <a:ext cx="320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25146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[Describe second step]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154680"/>
            <a:ext cx="320040" cy="50292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154680"/>
            <a:ext cx="320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14400" y="31546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[Describe third step]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3931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Impact: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429768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4297680"/>
            <a:ext cx="54864" cy="73152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429768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business/regulatory impact: data breach, compliance violation, etc.]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058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DISCUSSION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Most Interesting Debate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Question: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87452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8745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did your team disagree about or find challenging to assess?]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697480"/>
            <a:ext cx="39319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697480"/>
            <a:ext cx="3931920" cy="32004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69748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View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" y="3154680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[Technical perspective on the issue]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2697480"/>
            <a:ext cx="39319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2697480"/>
            <a:ext cx="3931920" cy="32004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0" y="269748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Security/Risk View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92040" y="3154680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[Security/business perspective on the issue]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343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Resolved It: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6634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how the team reached consensus or what decision was made]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058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DECISIONS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Must Fix vs. Accept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4023360" cy="36576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50876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MUST FIX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874520"/>
            <a:ext cx="40233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" y="2011680"/>
            <a:ext cx="3749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Threat: </a:t>
            </a:r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200" dirty="0"/>
          </a:p>
          <a:p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Why: </a:t>
            </a:r>
            <a:pPr algn="l" indent="0" marL="0">
              <a:buNone/>
            </a:pPr>
            <a:r>
              <a:rPr lang="en-US" sz="1200" i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[Reasoning - regulatory risk, high likelihood, etc.]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1508760"/>
            <a:ext cx="4023360" cy="365760"/>
          </a:xfrm>
          <a:prstGeom prst="rect">
            <a:avLst/>
          </a:prstGeom>
          <a:solidFill>
            <a:srgbClr val="388E3C"/>
          </a:solidFill>
          <a:ln/>
        </p:spPr>
      </p:sp>
      <p:sp>
        <p:nvSpPr>
          <p:cNvPr id="11" name="Text 9"/>
          <p:cNvSpPr/>
          <p:nvPr/>
        </p:nvSpPr>
        <p:spPr>
          <a:xfrm>
            <a:off x="4663440" y="150876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40233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00600" y="2011680"/>
            <a:ext cx="3749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Threat: </a:t>
            </a:r>
            <a:pPr algn="l" indent="0" marL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200" dirty="0"/>
          </a:p>
          <a:p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Why: </a:t>
            </a:r>
            <a:pPr algn="l" indent="0" marL="0">
              <a:buNone/>
            </a:pPr>
            <a:r>
              <a:rPr lang="en-US" sz="1200" i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[Reasoning - low likelihood, compensating controls, etc.]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 categories as needed: Should Fix, Monitor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4526280"/>
            <a:ext cx="8229600" cy="54864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452628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decides? [Technical / Security / Legal / Executive]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058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Learned</a:t>
            </a:r>
            <a:endParaRPr lang="en-US" sz="32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0020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mixing technical and security perspectives: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457200" y="2240280"/>
            <a:ext cx="8229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2240280"/>
            <a:ext cx="91440" cy="164592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0" name="Text 7"/>
          <p:cNvSpPr/>
          <p:nvPr/>
        </p:nvSpPr>
        <p:spPr>
          <a:xfrm>
            <a:off x="685800" y="228600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800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11" name="Text 8"/>
          <p:cNvSpPr/>
          <p:nvPr/>
        </p:nvSpPr>
        <p:spPr>
          <a:xfrm>
            <a:off x="1005840" y="256032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[Share your key insight about how collaboration between technical and security perspectives improved your threat analysis]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457200" y="40233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Examples of insights: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457200" y="4343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understood business impact | Security understood attack feasibility | Both needed for accurate scoring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005840" y="365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Top Recommendation</a:t>
            </a:r>
            <a:endParaRPr lang="en-US" sz="32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0020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6459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organization: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57200" y="2194560"/>
            <a:ext cx="8229600" cy="137160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2194560"/>
            <a:ext cx="7772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single most important recommendation for improving AI security]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457200" y="37490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Matters: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explanation of the impact or urgency]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57200" y="4709160"/>
            <a:ext cx="2286000" cy="320040"/>
          </a:xfrm>
          <a:prstGeom prst="rect">
            <a:avLst/>
          </a:prstGeom>
          <a:solidFill>
            <a:srgbClr val="2F3C7E"/>
          </a:solidFill>
          <a:ln/>
        </p:spPr>
      </p:sp>
      <p:sp>
        <p:nvSpPr>
          <p:cNvPr id="12" name="Text 9"/>
          <p:cNvSpPr/>
          <p:nvPr/>
        </p:nvSpPr>
        <p:spPr>
          <a:xfrm>
            <a:off x="457200" y="47091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#  •  [FRUIT]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858000" y="466344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i="1" dirty="0">
                <a:solidFill>
                  <a:srgbClr val="F5F5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Threat Modeling Report - DocuMind AI</dc:title>
  <dc:subject>PptxGenJS Presentation</dc:subject>
  <dc:creator>Security Workshop</dc:creator>
  <cp:lastModifiedBy>Security Workshop</cp:lastModifiedBy>
  <cp:revision>1</cp:revision>
  <dcterms:created xsi:type="dcterms:W3CDTF">2026-02-05T06:31:52Z</dcterms:created>
  <dcterms:modified xsi:type="dcterms:W3CDTF">2026-02-05T06:31:52Z</dcterms:modified>
</cp:coreProperties>
</file>