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34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712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0255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INCIDENT RESPONSE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23545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2C39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Security Analysis &amp; Recommendations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2834640"/>
            <a:ext cx="1828800" cy="7315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n-IL"/>
          </a:p>
        </p:txBody>
      </p:sp>
      <p:sp>
        <p:nvSpPr>
          <p:cNvPr id="5" name="Shape 3"/>
          <p:cNvSpPr/>
          <p:nvPr/>
        </p:nvSpPr>
        <p:spPr>
          <a:xfrm>
            <a:off x="5486400" y="1097280"/>
            <a:ext cx="3200400" cy="5313680"/>
          </a:xfrm>
          <a:prstGeom prst="rect">
            <a:avLst/>
          </a:prstGeom>
          <a:solidFill>
            <a:srgbClr val="21295C"/>
          </a:solidFill>
          <a:ln/>
        </p:spPr>
        <p:txBody>
          <a:bodyPr/>
          <a:lstStyle/>
          <a:p>
            <a:endParaRPr lang="en-IL"/>
          </a:p>
        </p:txBody>
      </p:sp>
      <p:sp>
        <p:nvSpPr>
          <p:cNvPr id="6" name="Text 4"/>
          <p:cNvSpPr/>
          <p:nvPr/>
        </p:nvSpPr>
        <p:spPr>
          <a:xfrm>
            <a:off x="5760720" y="13716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76072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[Your Fruit Team Name]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760720" y="23774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[CISO Name]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760720" y="2606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Manager &amp; Strategic Lead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760720" y="30632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[Engineer 1 Name]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760720" y="32918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Investigation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760720" y="3749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[Engineer 2 Name]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760720" y="39776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Investigation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760720" y="44348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[Engineer 3 Name]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760720" y="46634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Investigation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IL"/>
          </a:p>
        </p:txBody>
      </p:sp>
      <p:sp>
        <p:nvSpPr>
          <p:cNvPr id="3" name="Text 1"/>
          <p:cNvSpPr/>
          <p:nvPr/>
        </p:nvSpPr>
        <p:spPr>
          <a:xfrm>
            <a:off x="548640" y="1828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We Respond to This Incident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206240" cy="5415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Impact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0574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C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[e.g., $2,700 direct loss]</a:t>
            </a:r>
          </a:p>
          <a:p>
            <a:r>
              <a:rPr lang="en-US" sz="1200" dirty="0">
                <a:solidFill>
                  <a:srgbClr val="5A6C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is the potential loss from this incident?]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251460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C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[e.g., System integrity compromised, approval workflows unreliable]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320040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Reputational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4290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C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[e.g., Employee trust in internal systems affected]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37947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Risk Assessment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640080" y="42519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Severity: [High/Critical with justification]</a:t>
            </a:r>
            <a:endParaRPr lang="en-US" sz="1200" dirty="0"/>
          </a:p>
          <a:p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Scope: [Number of potential users/systems affected]</a:t>
            </a:r>
            <a:endParaRPr lang="en-US" sz="1200" dirty="0"/>
          </a:p>
          <a:p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Likelihood of Recurrence: [High/Medium/Low with reasoning]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846320" y="1097280"/>
            <a:ext cx="3840480" cy="5415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15" name="Text 13"/>
          <p:cNvSpPr/>
          <p:nvPr/>
        </p:nvSpPr>
        <p:spPr>
          <a:xfrm>
            <a:off x="5029200" y="12801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Stakeholder Concerns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5029200" y="178308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Leadership: [What executives need to know]</a:t>
            </a:r>
            <a:endParaRPr lang="en-US" sz="1200" dirty="0"/>
          </a:p>
          <a:p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Finance: [Budget and audit implications]</a:t>
            </a:r>
            <a:endParaRPr lang="en-US" sz="1200" dirty="0"/>
          </a:p>
          <a:p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IT/Security: [System security and controls]</a:t>
            </a:r>
            <a:endParaRPr lang="en-US" sz="1200" dirty="0"/>
          </a:p>
          <a:p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Employees: [User trust and communication needs]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29200" y="32918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Regulatory/Compliance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029200" y="3703320"/>
            <a:ext cx="3474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A6C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[Reporting requirements or compliance issues]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IL"/>
          </a:p>
        </p:txBody>
      </p:sp>
      <p:sp>
        <p:nvSpPr>
          <p:cNvPr id="3" name="Text 1"/>
          <p:cNvSpPr/>
          <p:nvPr/>
        </p:nvSpPr>
        <p:spPr>
          <a:xfrm>
            <a:off x="548640" y="1828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Happened (Technical Review)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20624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5" name="Text 3"/>
          <p:cNvSpPr/>
          <p:nvPr/>
        </p:nvSpPr>
        <p:spPr>
          <a:xfrm>
            <a:off x="640080" y="12344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Timeline of Attack</a:t>
            </a:r>
            <a:endParaRPr lang="en-US" sz="2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600200"/>
          <a:ext cx="3840480" cy="1097280"/>
        </p:xfrm>
        <a:graphic>
          <a:graphicData uri="http://schemas.openxmlformats.org/drawingml/2006/table">
            <a:tbl>
              <a:tblPr/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Date/Time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729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729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Evidence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7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[Day X, Time]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[Initial action]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[Log reference]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[Day Y, Time]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[Key exploit]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[Log reference]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[Day Z, Time]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[Impact realized]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[Log reference]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A6C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4846320" y="1097280"/>
            <a:ext cx="384048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8" name="Text 5"/>
          <p:cNvSpPr/>
          <p:nvPr/>
        </p:nvSpPr>
        <p:spPr>
          <a:xfrm>
            <a:off x="5029200" y="123444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the Attack Worked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5029200" y="1645920"/>
            <a:ext cx="3474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[Brief description of step 1]</a:t>
            </a:r>
            <a:endParaRPr lang="en-US" sz="13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[Brief description of step 2]</a:t>
            </a:r>
            <a:endParaRPr lang="en-US" sz="13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[Brief description of step 3]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" y="3017519"/>
            <a:ext cx="4206240" cy="2943013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11" name="Text 8"/>
          <p:cNvSpPr/>
          <p:nvPr/>
        </p:nvSpPr>
        <p:spPr>
          <a:xfrm>
            <a:off x="640080" y="315468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Vulnerabilities Exploited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640080" y="356616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Vulnerability 1: [Name/description]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40080" y="37947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C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Location: [Code file/function]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A6C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[Impact]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640080" y="420624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Vulnerability 2: [Name/description]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640080" y="44348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C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Location: [Code file/function]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5A6C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matters: [Impact]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846320" y="3017520"/>
            <a:ext cx="3840480" cy="294301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17" name="Text 14"/>
          <p:cNvSpPr/>
          <p:nvPr/>
        </p:nvSpPr>
        <p:spPr>
          <a:xfrm>
            <a:off x="5029200" y="315468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Evidence</a:t>
            </a:r>
            <a:endParaRPr lang="en-US" sz="2000" dirty="0"/>
          </a:p>
        </p:txBody>
      </p:sp>
      <p:sp>
        <p:nvSpPr>
          <p:cNvPr id="18" name="Shape 15"/>
          <p:cNvSpPr/>
          <p:nvPr/>
        </p:nvSpPr>
        <p:spPr>
          <a:xfrm>
            <a:off x="5029200" y="3566160"/>
            <a:ext cx="3474720" cy="1005840"/>
          </a:xfrm>
          <a:prstGeom prst="rect">
            <a:avLst/>
          </a:prstGeom>
          <a:solidFill>
            <a:srgbClr val="F8F9FA"/>
          </a:solidFill>
          <a:ln w="12700">
            <a:solidFill>
              <a:srgbClr val="5A6C7D"/>
            </a:solidFill>
            <a:prstDash val="solid"/>
          </a:ln>
        </p:spPr>
        <p:txBody>
          <a:bodyPr/>
          <a:lstStyle/>
          <a:p>
            <a:endParaRPr lang="en-IL"/>
          </a:p>
        </p:txBody>
      </p:sp>
      <p:sp>
        <p:nvSpPr>
          <p:cNvPr id="19" name="Text 16"/>
          <p:cNvSpPr/>
          <p:nvPr/>
        </p:nvSpPr>
        <p:spPr>
          <a:xfrm>
            <a:off x="5120640" y="365760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[Most compelling log entry or code snippet]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[Add visual diagram if helpful]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65A82"/>
          </a:solidFill>
          <a:ln/>
        </p:spPr>
        <p:txBody>
          <a:bodyPr/>
          <a:lstStyle/>
          <a:p>
            <a:endParaRPr lang="en-IL"/>
          </a:p>
        </p:txBody>
      </p:sp>
      <p:sp>
        <p:nvSpPr>
          <p:cNvPr id="3" name="Text 1"/>
          <p:cNvSpPr/>
          <p:nvPr/>
        </p:nvSpPr>
        <p:spPr>
          <a:xfrm>
            <a:off x="548640" y="1828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Next Steps - Improvements for Next Time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79"/>
            <a:ext cx="2560320" cy="2651759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5" name="Text 3"/>
          <p:cNvSpPr/>
          <p:nvPr/>
        </p:nvSpPr>
        <p:spPr>
          <a:xfrm>
            <a:off x="640080" y="12344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Immediate Actions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0" y="1097280"/>
            <a:ext cx="2560320" cy="2651758"/>
          </a:xfrm>
          <a:prstGeom prst="rect">
            <a:avLst/>
          </a:prstGeom>
          <a:solidFill>
            <a:srgbClr val="FFFFFF"/>
          </a:solidFill>
          <a:ln w="12700">
            <a:solidFill>
              <a:srgbClr val="E67E22"/>
            </a:solidFill>
            <a:prstDash val="solid"/>
          </a:ln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7" name="Text 5"/>
          <p:cNvSpPr/>
          <p:nvPr/>
        </p:nvSpPr>
        <p:spPr>
          <a:xfrm>
            <a:off x="3383280" y="12344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67E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Short-term Fixes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943600" y="1097280"/>
            <a:ext cx="2560320" cy="2651758"/>
          </a:xfrm>
          <a:prstGeom prst="rect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9" name="Text 7"/>
          <p:cNvSpPr/>
          <p:nvPr/>
        </p:nvSpPr>
        <p:spPr>
          <a:xfrm>
            <a:off x="6126480" y="12344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Long-term Improvements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169164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[Action 1: Disable affected functionality]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[Action 2: Notify affected users]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[Action 3: Collect additional forensics]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 [Role]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383280" y="169164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[Fix 1: Patch specific vulnerability]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[Fix 2: Implement validation]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[Fix 3: Enhanced monitoring]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 [Role]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126480" y="169164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[Improvement 1: Architecture redesign]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[Improvement 2: Security testing process]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[Improvement 3: AI system safeguards]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 [Role]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4084884"/>
            <a:ext cx="420624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 dirty="0"/>
          </a:p>
        </p:txBody>
      </p:sp>
      <p:sp>
        <p:nvSpPr>
          <p:cNvPr id="14" name="Text 12"/>
          <p:cNvSpPr/>
          <p:nvPr/>
        </p:nvSpPr>
        <p:spPr>
          <a:xfrm>
            <a:off x="640080" y="423954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Process &amp; Policy Recommendations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" y="4605302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[Recommendation 1]</a:t>
            </a:r>
            <a:endParaRPr lang="en-US" sz="1200" dirty="0"/>
          </a:p>
          <a:p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[Recommendation 2]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" y="519966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[One sentence summary]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846320" y="4084884"/>
            <a:ext cx="384048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DDDDDD">
                <a:alpha val="50000"/>
              </a:srgbClr>
            </a:outerShdw>
          </a:effectLst>
        </p:spPr>
        <p:txBody>
          <a:bodyPr/>
          <a:lstStyle/>
          <a:p>
            <a:endParaRPr lang="en-IL"/>
          </a:p>
        </p:txBody>
      </p:sp>
      <p:sp>
        <p:nvSpPr>
          <p:cNvPr id="18" name="Text 16"/>
          <p:cNvSpPr/>
          <p:nvPr/>
        </p:nvSpPr>
        <p:spPr>
          <a:xfrm>
            <a:off x="5029200" y="4149231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5A8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Lessons Learned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029200" y="4514991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worked: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29200" y="4743591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prevented worse damage]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29200" y="5063631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failed: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29200" y="5292231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allowed this to happen]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64592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QUESTIONS?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1828800" y="25603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286000" y="3017520"/>
            <a:ext cx="4572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474</Words>
  <Application>Microsoft Macintosh PowerPoint</Application>
  <PresentationFormat>Widescreen</PresentationFormat>
  <Paragraphs>95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Consolas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Incident Response Presentation</dc:title>
  <dc:subject>Security Incident Analysis</dc:subject>
  <dc:creator>Incident Response Team</dc:creator>
  <cp:lastModifiedBy>Elisha Eshed</cp:lastModifiedBy>
  <cp:revision>4</cp:revision>
  <dcterms:created xsi:type="dcterms:W3CDTF">2026-02-06T02:40:00Z</dcterms:created>
  <dcterms:modified xsi:type="dcterms:W3CDTF">2026-02-06T03:58:18Z</dcterms:modified>
</cp:coreProperties>
</file>